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309" r:id="rId5"/>
    <p:sldId id="310" r:id="rId6"/>
    <p:sldId id="313" r:id="rId7"/>
    <p:sldId id="294" r:id="rId8"/>
    <p:sldId id="311" r:id="rId9"/>
    <p:sldId id="312" r:id="rId10"/>
    <p:sldId id="314" r:id="rId11"/>
    <p:sldId id="30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0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136"/>
        <p:guide pos="37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/>
              <a:t>普遍游戏项目组的组成结构</a:t>
            </a:r>
            <a:endParaRPr lang="zh-CN" altLang="zh-CN"/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zh-CN"/>
              <a:t>介绍各个职位对应的职责（分美术、程序、策划）</a:t>
            </a:r>
            <a:endParaRPr lang="zh-CN" altLang="zh-CN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主美、主程、主策的职责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、帧动画和骨骼动画介绍（选）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、原画和建模介绍（选）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、前端和后端介绍（主）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走近游戏，走进游戏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4"/>
            <a:chOff x="5461844" y="4271190"/>
            <a:chExt cx="1379788" cy="361573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刘浩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看个游戏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2019源计划：艾瑞莉娅、金克丝、沃里克、派克、阿卡丽-视频中心-英雄联盟官方网站-腾讯游戏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81200" y="1358265"/>
            <a:ext cx="8229600" cy="462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5830" y="1736090"/>
            <a:ext cx="739203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【折扣】【限时打折】【会员打折】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【优惠券】【折扣卷】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【限定】【稀有】【史诗】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【纪念版】【终极版】【限量版】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对于游戏发售方来说：流水！收入！钱！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pic>
        <p:nvPicPr>
          <p:cNvPr id="3" name="图片 2" descr="lol买英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1071563"/>
            <a:ext cx="7433945" cy="5162550"/>
          </a:xfrm>
          <a:prstGeom prst="rect">
            <a:avLst/>
          </a:prstGeom>
        </p:spPr>
      </p:pic>
      <p:pic>
        <p:nvPicPr>
          <p:cNvPr id="2" name="图片 1" descr="lol买皮肤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48" y="1076325"/>
            <a:ext cx="7546340" cy="5153025"/>
          </a:xfrm>
          <a:prstGeom prst="rect">
            <a:avLst/>
          </a:prstGeom>
        </p:spPr>
      </p:pic>
      <p:pic>
        <p:nvPicPr>
          <p:cNvPr id="4" name="图片 3" descr="lol礼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65" y="1076325"/>
            <a:ext cx="7571105" cy="51530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花式秀流水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蓬勃的发展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 descr="游戏收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285" y="1184275"/>
            <a:ext cx="6591300" cy="463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壮观的现状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3390" y="1184275"/>
            <a:ext cx="1126109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报告显示，2018年中国游戏市场实际销售收入2144.4亿元，用户规模6.26亿人，中国上市游戏企业199家。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2018年中国移动游戏市场实际销售收入1339.6亿元，用户规模6.05亿人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PC客户端游戏市场实际销售收入619.6亿元，用户规模1.5亿人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网页游戏市场实际销售收入126.5亿元，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用户规模2.23亿人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截至2018年年末，中国上市游戏企业数量199家，其中A股上市游戏企业151家，港股上市游戏企业33家，美股上市游戏企业15家。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3000" fill="hold"/>
                                              <p:tgtEl>
                                                <p:spTgt spid="3">
                                                  <p:txEl>
                                                    <p:pRg st="2" end="2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0" dur="2000" fill="hold"/>
                                              <p:tgtEl>
                                                <p:spTgt spid="3">
                                                  <p:txEl>
                                                    <p:pRg st="4" end="4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3" dur="2000" fill="hold"/>
                                              <p:tgtEl>
                                                <p:spTgt spid="3">
                                                  <p:txEl>
                                                    <p:pRg st="6" end="6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8" dur="2000" fill="hold"/>
                                              <p:tgtEl>
                                                <p:spTgt spid="3">
                                                  <p:txEl>
                                                    <p:pRg st="8" end="8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大量的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游戏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 descr="pc游戏图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242695"/>
            <a:ext cx="6934200" cy="463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大量的移动游戏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 descr="iOS App 排行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184275"/>
            <a:ext cx="1062990" cy="497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184275"/>
            <a:ext cx="8982075" cy="4538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1497330"/>
            <a:ext cx="8982075" cy="4128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入门看岗位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 descr="游戏行业职位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39620"/>
            <a:ext cx="10058400" cy="2778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0105" y="1421765"/>
            <a:ext cx="106064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solidFill>
                  <a:srgbClr val="92D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8K     12K     7K     7K     15K    18K     4K     6K</a:t>
            </a:r>
            <a:endParaRPr lang="en-US" altLang="zh-CN" sz="2800" dirty="0">
              <a:solidFill>
                <a:srgbClr val="92D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0415" y="3168015"/>
            <a:ext cx="113055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  15~18K           25~35K+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奖金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                  15K+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奖金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0415" y="4296410"/>
            <a:ext cx="113055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800" dirty="0">
                <a:solidFill>
                  <a:srgbClr val="DF07E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                 all</a:t>
            </a:r>
            <a:endParaRPr lang="en-US" sz="2800" dirty="0">
              <a:solidFill>
                <a:srgbClr val="DF07E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1000" fill="hold"/>
                                              <p:tgtEl>
                                                <p:spTgt spid="3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2" dur="2000" fill="hold"/>
                                              <p:tgtEl>
                                                <p:spTgt spid="4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7710" y="202565"/>
            <a:ext cx="309245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壮观的现状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WPS 演示</Application>
  <PresentationFormat>宽屏</PresentationFormat>
  <Paragraphs>46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Vrinda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347</cp:revision>
  <dcterms:created xsi:type="dcterms:W3CDTF">2019-07-11T04:27:00Z</dcterms:created>
  <dcterms:modified xsi:type="dcterms:W3CDTF">2019-08-06T04:02:16Z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